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0AEE31-82B2-2BCB-3609-BCE80B6B4177}" v="2" dt="2025-09-29T13:17:23.006"/>
    <p1510:client id="{89E7048D-429E-4017-9A70-697870FB2999}" v="3" dt="2025-09-30T00:13:17.3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56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5F2B84-DAE8-5063-2B18-150BA2F37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F2A1B2-1959-16EB-669B-0AA965B38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D6CFB9-2650-456F-1840-E5416C391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67F285-6C59-A2F6-BF51-2822933EC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906B1E-380B-857E-1B30-CB9F6C765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79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92CD93-A9DB-4822-664E-AF1E7C3E5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2D33F21-04F7-0363-5384-0394986A0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3903F2-BFE0-5253-54E4-C5CC40004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5DAFBC-18E1-2749-98D6-B0A233195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17159F-95C6-B618-C604-01553ED2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82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85CC451-E42A-FB33-68AD-1FBE50EFB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6C3271C-D1D3-9C2C-C7F5-BF695C0F6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91454E-3ECE-92BC-46D4-CA8ADF74F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F0A71E-B5DE-D9F6-9833-03801A3F0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899A99-BE91-0A31-60C0-42F93096C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75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A7E08D-61ED-EFA4-E055-5BB54FFCF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F16252-D3A6-0719-6FC6-851035BEE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2383AF-08B2-0DB7-646C-D05687AEC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67B652-C986-9DC3-224A-5A5B3B67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3D27B-8632-7BBA-A973-97C98DBA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88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CA2D7E-72DF-4DC1-35FB-4D75C72D8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375FBC-56E5-80A8-470C-7E4DAFA96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EC9D2B-F405-80E1-57CE-4CE4738E1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CE50E7-DEC2-7EDC-3370-A3B85D74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5631A5-2990-3523-E86A-E4E361F3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33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69A2B2-5C7C-DB73-9738-84FA7D12B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F34962-1CFD-45D5-6663-36EC8CF123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79AAC3-29A3-7D81-227C-07E1E464A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36D2D5-6833-4497-ECAA-157CBE130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C8EF4E-D3E9-A956-EA64-5FDB592CC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762C15-C318-7180-4913-751A64854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41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DE40EA-1C65-DB17-E660-374A1DA38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BAFEBB-C282-768D-D48B-8F506D21E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DC71C9-ADC1-265F-100E-403432565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F666A2F-F13B-B13D-20ED-86F9CF9A5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85B62E7-6825-3D05-082F-15D9F5E68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F03674D-E6D1-6ECE-4CF8-D7AA97EC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505CD3E-C088-A18A-9854-AA826D8C6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895C7B-DBB1-68BA-2C9D-70F39879A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50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F3AB22-F5BF-4CFF-14B7-615DE4AE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EC0966-CA34-A59C-84D0-FB9B58464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63613B-F21E-2BBF-1673-EE9F274D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72C026-B130-E346-E834-DA07594C9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44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00D905-CD53-D4DC-FC8D-C9F01F949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572BE0C-7524-AFD8-4A93-56D67126B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8150CF-D2F5-1A53-1120-BB06ED058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47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7F873F-9738-2692-3B0C-CCCC8983E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BA2DD5-593B-476F-3542-25BD4C685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73AF54-8998-8A79-3436-53D6DA5FC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4C36D9-0791-7075-002B-FBD112B82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738F20-DFAF-C06B-7586-925583B8E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E7FFAD9-6EB1-AB8E-1EC1-7721003C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05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5D90F2-7F56-2AE4-EFCE-C379FDA6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5423E47-725A-2739-B6B3-5EFCC27142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A2EA97C-5A81-B447-FD53-30F7A161B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C37C0F-B752-7E95-7945-227BA5043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901464-CD8C-B31A-C12C-3C33494E0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64A7FE-C428-E9AE-4544-FC480F558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42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6E003B5-973A-1F85-6DA6-1FEBD9470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77E604-0FC2-9DF9-2C94-F68F04D28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7CD1D2-2A13-1894-0FFC-5BA83D6AC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E90B9-DB21-4B5F-BCE4-74880C571B91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904331-702A-90DA-1ECB-3BDF03321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A869CD-88C6-6892-879A-57C6CAA34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15042-599B-4481-B5B6-1C70EB579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84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7879314-8C3C-4277-7DF9-7334603C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5579"/>
          </a:xfrm>
        </p:spPr>
        <p:txBody>
          <a:bodyPr/>
          <a:lstStyle/>
          <a:p>
            <a:pPr algn="ctr"/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こんなのみつけたよ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2D1FE1D-C35F-FDC9-0B8A-7C9089669878}"/>
              </a:ext>
            </a:extLst>
          </p:cNvPr>
          <p:cNvSpPr/>
          <p:nvPr/>
        </p:nvSpPr>
        <p:spPr>
          <a:xfrm>
            <a:off x="2017776" y="1265530"/>
            <a:ext cx="8156448" cy="5171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しゃしんを　いれましょう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418276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C1CC037-5A9F-9665-AF0B-F46B861A2D9F}"/>
              </a:ext>
            </a:extLst>
          </p:cNvPr>
          <p:cNvSpPr/>
          <p:nvPr/>
        </p:nvSpPr>
        <p:spPr>
          <a:xfrm>
            <a:off x="2017776" y="843077"/>
            <a:ext cx="8156448" cy="5171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しゃしんを　いれましょう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1951877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C1CC037-5A9F-9665-AF0B-F46B861A2D9F}"/>
              </a:ext>
            </a:extLst>
          </p:cNvPr>
          <p:cNvSpPr/>
          <p:nvPr/>
        </p:nvSpPr>
        <p:spPr>
          <a:xfrm>
            <a:off x="2017776" y="843077"/>
            <a:ext cx="8156448" cy="5171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しゃしんを　いれましょう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1975619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C1CC037-5A9F-9665-AF0B-F46B861A2D9F}"/>
              </a:ext>
            </a:extLst>
          </p:cNvPr>
          <p:cNvSpPr/>
          <p:nvPr/>
        </p:nvSpPr>
        <p:spPr>
          <a:xfrm>
            <a:off x="2017776" y="843077"/>
            <a:ext cx="8156448" cy="5171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しゃしんを　いれましょう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229620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C1CC037-5A9F-9665-AF0B-F46B861A2D9F}"/>
              </a:ext>
            </a:extLst>
          </p:cNvPr>
          <p:cNvSpPr/>
          <p:nvPr/>
        </p:nvSpPr>
        <p:spPr>
          <a:xfrm>
            <a:off x="2017776" y="843077"/>
            <a:ext cx="8156448" cy="5171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しゃしんを　いれましょう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255863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D6EBE12-1C88-4A9D-AF44-1EDFD1A6D0BF}"/>
</file>

<file path=customXml/itemProps2.xml><?xml version="1.0" encoding="utf-8"?>
<ds:datastoreItem xmlns:ds="http://schemas.openxmlformats.org/officeDocument/2006/customXml" ds:itemID="{7CBC3551-5A33-4F0E-BA79-F0129A497860}"/>
</file>

<file path=customXml/itemProps3.xml><?xml version="1.0" encoding="utf-8"?>
<ds:datastoreItem xmlns:ds="http://schemas.openxmlformats.org/officeDocument/2006/customXml" ds:itemID="{1655B228-25E5-4526-B2D8-4C1A7BA6CAC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Office テーマ</vt:lpstr>
      <vt:lpstr>こんなのみつけたよ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2025-09-30T00:13:17Z</dcterms:created>
  <dcterms:modified xsi:type="dcterms:W3CDTF">2025-09-30T00:13:21Z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